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49C1816-F3DA-46E4-B536-B7F0202455F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59B0C4C-36D3-41B3-9912-7FE5F87AD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60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B0C4C-36D3-41B3-9912-7FE5F87ADB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15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F16-358F-488D-BAA2-1B11477C2F0D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4D6A-5C10-45A8-A47A-F2D123811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337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F16-358F-488D-BAA2-1B11477C2F0D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4D6A-5C10-45A8-A47A-F2D123811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86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F16-358F-488D-BAA2-1B11477C2F0D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4D6A-5C10-45A8-A47A-F2D123811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45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F16-358F-488D-BAA2-1B11477C2F0D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4D6A-5C10-45A8-A47A-F2D123811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2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F16-358F-488D-BAA2-1B11477C2F0D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4D6A-5C10-45A8-A47A-F2D123811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02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F16-358F-488D-BAA2-1B11477C2F0D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4D6A-5C10-45A8-A47A-F2D123811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646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F16-358F-488D-BAA2-1B11477C2F0D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4D6A-5C10-45A8-A47A-F2D123811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39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F16-358F-488D-BAA2-1B11477C2F0D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4D6A-5C10-45A8-A47A-F2D123811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52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F16-358F-488D-BAA2-1B11477C2F0D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4D6A-5C10-45A8-A47A-F2D123811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F16-358F-488D-BAA2-1B11477C2F0D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4D6A-5C10-45A8-A47A-F2D123811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918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F16-358F-488D-BAA2-1B11477C2F0D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4D6A-5C10-45A8-A47A-F2D123811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735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EF16-358F-488D-BAA2-1B11477C2F0D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74D6A-5C10-45A8-A47A-F2D123811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2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3"/>
          <a:srcRect l="1306" t="18319" r="6387" b="17175"/>
          <a:stretch/>
        </p:blipFill>
        <p:spPr bwMode="auto">
          <a:xfrm>
            <a:off x="0" y="0"/>
            <a:ext cx="9144000" cy="381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62400"/>
            <a:ext cx="7772400" cy="26670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2"/>
                </a:solidFill>
              </a:rPr>
              <a:t>The PMiP Conference has been moved to:</a:t>
            </a:r>
            <a:r>
              <a:rPr lang="en-US" sz="3200" dirty="0">
                <a:solidFill>
                  <a:schemeClr val="tx2"/>
                </a:solidFill>
              </a:rPr>
              <a:t/>
            </a:r>
            <a:br>
              <a:rPr lang="en-US" sz="3200" dirty="0">
                <a:solidFill>
                  <a:schemeClr val="tx2"/>
                </a:solidFill>
              </a:rPr>
            </a:br>
            <a:r>
              <a:rPr lang="en-US" sz="3200" b="1" dirty="0">
                <a:solidFill>
                  <a:schemeClr val="tx2"/>
                </a:solidFill>
              </a:rPr>
              <a:t> </a:t>
            </a:r>
            <a:r>
              <a:rPr lang="en-US" sz="3200" dirty="0">
                <a:solidFill>
                  <a:schemeClr val="tx2"/>
                </a:solidFill>
              </a:rPr>
              <a:t/>
            </a:r>
            <a:br>
              <a:rPr lang="en-US" sz="3200" dirty="0">
                <a:solidFill>
                  <a:schemeClr val="tx2"/>
                </a:solidFill>
              </a:rPr>
            </a:br>
            <a:r>
              <a:rPr lang="en-US" sz="3200" b="1" dirty="0">
                <a:solidFill>
                  <a:schemeClr val="tx2"/>
                </a:solidFill>
              </a:rPr>
              <a:t>565 Commonwealth Avenue</a:t>
            </a:r>
            <a:r>
              <a:rPr lang="en-US" sz="3200" dirty="0">
                <a:solidFill>
                  <a:schemeClr val="tx2"/>
                </a:solidFill>
              </a:rPr>
              <a:t/>
            </a:r>
            <a:br>
              <a:rPr lang="en-US" sz="3200" dirty="0">
                <a:solidFill>
                  <a:schemeClr val="tx2"/>
                </a:solidFill>
              </a:rPr>
            </a:br>
            <a:r>
              <a:rPr lang="en-US" sz="3200" b="1" dirty="0">
                <a:solidFill>
                  <a:schemeClr val="tx2"/>
                </a:solidFill>
              </a:rPr>
              <a:t>The Kenmore Classroom </a:t>
            </a:r>
            <a:r>
              <a:rPr lang="en-US" sz="3200" b="1" dirty="0" smtClean="0">
                <a:solidFill>
                  <a:schemeClr val="tx2"/>
                </a:solidFill>
              </a:rPr>
              <a:t>Building</a:t>
            </a:r>
            <a:br>
              <a:rPr lang="en-US" sz="3200" b="1" dirty="0" smtClean="0">
                <a:solidFill>
                  <a:schemeClr val="tx2"/>
                </a:solidFill>
              </a:rPr>
            </a:br>
            <a:r>
              <a:rPr lang="en-US" sz="3200" b="1" dirty="0" smtClean="0">
                <a:solidFill>
                  <a:schemeClr val="tx2"/>
                </a:solidFill>
              </a:rPr>
              <a:t>(7 minute walk)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 flipH="1">
            <a:off x="388620" y="1515745"/>
            <a:ext cx="1087120" cy="414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553835" y="457200"/>
            <a:ext cx="1599565" cy="990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The PMiP </a:t>
            </a:r>
            <a:endParaRPr lang="en-US" sz="2000" b="1" dirty="0">
              <a:effectLst/>
              <a:ea typeface="Calibri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Conference</a:t>
            </a:r>
            <a:endParaRPr lang="en-US" sz="2000" b="1" dirty="0">
              <a:effectLst/>
              <a:ea typeface="Calibri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Is Here</a:t>
            </a:r>
            <a:endParaRPr lang="en-US" sz="2000" b="1" dirty="0">
              <a:effectLst/>
              <a:ea typeface="Calibri"/>
              <a:cs typeface="Times New Roman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8288655" y="561340"/>
            <a:ext cx="474345" cy="810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600200" y="1371600"/>
            <a:ext cx="1035050" cy="80021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You Are</a:t>
            </a:r>
            <a:endParaRPr lang="en-US" sz="2000" b="1" dirty="0">
              <a:effectLst/>
              <a:ea typeface="Calibri"/>
              <a:cs typeface="Times New Roman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Here</a:t>
            </a:r>
            <a:endParaRPr lang="en-US" sz="2000" b="1" dirty="0">
              <a:effectLst/>
              <a:ea typeface="Calibri"/>
              <a:cs typeface="Times New Roman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28600" y="762000"/>
            <a:ext cx="152400" cy="1066800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5800" y="762000"/>
            <a:ext cx="1981200" cy="381000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943600" y="1600200"/>
            <a:ext cx="2133600" cy="381000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8382000" y="1676400"/>
            <a:ext cx="76200" cy="457200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763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The PMiP Conference has been moved to:   565 Commonwealth Avenue The Kenmore Classroom Building (7 minute walk)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PMiP Conference has been moved to:   565 Commonwealth Avenue The Kenmore Classroom Building</dc:title>
  <dc:creator>Kanabar, Vijay K</dc:creator>
  <cp:lastModifiedBy>Kanabar, Vijay K</cp:lastModifiedBy>
  <cp:revision>3</cp:revision>
  <cp:lastPrinted>2015-05-14T21:48:22Z</cp:lastPrinted>
  <dcterms:created xsi:type="dcterms:W3CDTF">2015-05-14T21:40:21Z</dcterms:created>
  <dcterms:modified xsi:type="dcterms:W3CDTF">2015-05-14T21:50:13Z</dcterms:modified>
</cp:coreProperties>
</file>